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notesMasterIdLst>
    <p:notesMasterId r:id="rId21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![w:900](figs/fib)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should do sth. first to obtain the smaller task.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2024-12-25T03:14:36Z</dcterms:created>
  <dcterms:modified xsi:type="dcterms:W3CDTF">2024-12-25T03:14:36Z</dcterms:modified>
</cp:coreProperties>
</file>